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  <a:srgbClr val="99CC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-7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CD0F3C-AF99-4B7F-BFAD-A640CB3CA5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5728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1B2AE-625A-4DED-B1D8-3F4C00352D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0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7A8D1-1D5A-44C1-9C21-C0DEE61D71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856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1BE53-4468-4075-9684-BBDB845537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666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1483A-738C-451E-8CA4-06302EFF93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769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79761-D2B9-4302-BCB5-D7CBE393FB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62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669E3-41D2-4F39-95CC-E7CA3FB938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76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CA2B7-B148-4777-BC11-89BDF7734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810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75E64-54A7-444C-B64A-BD9386F43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749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A3ABA-1044-4603-9329-7012FFF5C9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959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2973D-2B7F-418E-BD57-9888057EF5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70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63E94-1F60-43DE-A1FF-3A5AB79F03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73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458582-BFC2-467B-82F1-8B2952517F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895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Odpal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58674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5334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5105400" y="4953000"/>
            <a:ext cx="685800" cy="533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 flipV="1">
            <a:off x="5486400" y="3962400"/>
            <a:ext cx="381000" cy="914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105400" y="2819400"/>
          <a:ext cx="6667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astrový obrázek" r:id="rId4" imgW="666667" imgH="895238" progId="Paint.Picture">
                  <p:embed/>
                </p:oleObj>
              </mc:Choice>
              <mc:Fallback>
                <p:oleObj name="Rastrový obrázek" r:id="rId4" imgW="666667" imgH="895238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819400"/>
                        <a:ext cx="6667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2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nimBg="1"/>
      <p:bldP spid="6148" grpId="0" animBg="1"/>
      <p:bldP spid="6149" grpId="0" animBg="1"/>
      <p:bldP spid="615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Rastrový obrázek</vt:lpstr>
      <vt:lpstr>Odpal</vt:lpstr>
    </vt:vector>
  </TitlesOfParts>
  <Company>FTVS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systematika softballu, výklad pravidel</dc:title>
  <dc:creator>Suss</dc:creator>
  <cp:lastModifiedBy>Marvanova</cp:lastModifiedBy>
  <cp:revision>8</cp:revision>
  <dcterms:created xsi:type="dcterms:W3CDTF">2006-04-01T22:15:02Z</dcterms:created>
  <dcterms:modified xsi:type="dcterms:W3CDTF">2016-02-22T13:30:28Z</dcterms:modified>
</cp:coreProperties>
</file>